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6" r:id="rId2"/>
    <p:sldId id="257" r:id="rId3"/>
    <p:sldId id="258" r:id="rId4"/>
    <p:sldId id="287" r:id="rId5"/>
    <p:sldId id="285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026B4-EDDD-C17C-DF2A-747116E14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7C990-C138-B6E1-8BA2-D8F6A1693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15724-8DC5-26DA-71CE-B19519707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F6EE1-8A2A-99CA-0C72-4BA299270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976D1-CCE9-79D4-267D-4DB139335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71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DB71E-D577-BF81-5174-60D6EAE10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806CCD-8FCA-3776-1078-157D45957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A6025-4A8A-E3E2-7ADD-70502092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A81CC-7868-61C1-945B-F09CD6EEB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63535-82DF-C872-33A9-900E31176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679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B24D41-C06E-8F4C-12B7-D3A9C7D459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5BB173-D36B-93C2-5AF2-7D9C75D913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C8E9B-6C80-0041-4477-0AD559A2B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8090B-3161-DF00-6A81-821A4C7C9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EED5B-E1FD-A697-E0CB-F135256D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22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06D67-9D35-6E17-3DAC-0B4E497D7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12C42-4B9F-EAEB-6D93-D45035F26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D36DC-E221-65A5-C2A5-315EBDD53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55099-DCA0-6504-87AF-1DF03059D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235CD-2D2B-3B31-FD0A-BB328E31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534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9F60-12DB-4086-BB13-BE66F9118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5C24E1-F696-52CD-7DC4-2F53E9747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EA23D-F62A-B347-0A99-2AB4BD707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504BC-C9C7-AC81-E92D-36B4F24C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57AC5-35C0-8F70-A15C-B51909830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64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DA618-DD03-5FA3-F774-3BCE90A7F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06DE4-96E0-D84E-A6DC-00E8180233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E3E3F6-9D4A-B603-D71E-B8F05B9D8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1420B1-EEFB-55E3-2800-2372AB078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2A203-8382-6EF3-ABEB-0FF441E15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09616D-7558-5F6D-C48B-15B122539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450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B792-EA01-0A02-14DE-F6FF4483A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63930-B8DB-5198-1FB9-C2A26737E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966CB-6255-5AF4-DBEC-9777BA18F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DFCEDF-1528-C437-665E-E7886400BF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8A70C1-7B6E-B171-9BC6-D13E7DEF7B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8BBA6A-4587-C9D8-CC6A-E5F4E7223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34B264-B847-BED9-FE61-1797731F6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A9E54D-751F-B0EC-E24A-DA41C352B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18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09308-CAE7-4980-684B-B812CA3C9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58A08F-150B-2B83-5929-232CF4885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AAD7F-9064-DFAF-95C3-F9545C77A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FC12A7-EC7E-EA2A-1ED8-25EA136AE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37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34928-464E-EAF6-712A-14A848D84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89A385-93E9-2179-F11D-59580F125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5069D9-82BF-AEC0-CA14-DB66C3960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17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6195E-61B2-6154-F0F6-88E08C44B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03B7F-1FEE-D40B-4EDD-3E723B0B3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C59919-9FCA-C73B-3F50-2BBD3BA3E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6BA4C6-2F41-2D92-4179-40F444E26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04039B-97B9-75E1-E335-AC40D23E4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81996-50E2-4C7A-06E4-2A73E9750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79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D8D8C-6BF6-F291-D1D1-9B2F4ECFA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87651A-64C8-2EBF-6189-DD11521258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01B001-52B8-AA96-D1AD-433FF61F9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5E58B-5586-2771-1E17-8886CE721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A159F-EF08-2B4B-6EB4-1C2468B83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FA507A-2B9C-4B7D-6E26-9AA07C561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670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FC6F1F-BB89-CB37-D436-6ADB6EA4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A08B6-B852-510D-6A41-01026898B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9F3AA-6D9B-2674-8058-C1AFA31C94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9A7007-0660-47B5-B3A8-70C031DC2B5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4E1CF-AB40-ACC6-8C22-F45585760D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162ED-2E49-50F1-CBD7-E9A4848E2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18882E-DC7C-4F26-B231-2C07F420E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88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FEE49-325D-03AF-EBAB-0FF80115CB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Fuzzy C-means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5CC9DE-028B-735C-285F-BF6F52B851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Artificial intelligence and deep learning</a:t>
            </a:r>
          </a:p>
        </p:txBody>
      </p:sp>
    </p:spTree>
    <p:extLst>
      <p:ext uri="{BB962C8B-B14F-4D97-AF65-F5344CB8AC3E}">
        <p14:creationId xmlns:p14="http://schemas.microsoft.com/office/powerpoint/2010/main" val="1786472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C6691F-5746-EC9B-5B33-005B89872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3EBE00-BAB2-1C0F-E246-4A5C1B383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20724"/>
            <a:ext cx="10905066" cy="4416550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2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9048D8-08E8-D3DF-F7B8-12EAF00641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math test&#10;&#10;AI-generated content may be incorrect.">
            <a:extLst>
              <a:ext uri="{FF2B5EF4-FFF2-40B4-BE49-F238E27FC236}">
                <a16:creationId xmlns:a16="http://schemas.microsoft.com/office/drawing/2014/main" id="{13C7C944-C5B8-E8C1-728A-D5C517CD0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57148"/>
            <a:ext cx="10905066" cy="4743702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082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EF34B-0221-F262-C32D-C069E7C76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1663B0-810B-242C-98F9-0331DAFFE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1620"/>
            <a:ext cx="12192000" cy="483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653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06B29-D04B-C553-2707-9792455D2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4333F6-C8D7-BAC8-8C8B-AD24AFD5F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3643"/>
            <a:ext cx="12192000" cy="517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476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F82C94-7F76-0A86-8CC6-CC1502D51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FC9132-84CA-E2DE-CD01-0E28B6914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57148"/>
            <a:ext cx="10905066" cy="4743702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8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051AFA-E9AC-C380-2AB0-7DEE9E722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6A2088-9EBA-6E8E-405D-DB18A0FD2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16254"/>
            <a:ext cx="10905066" cy="4825490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788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217657-649B-E9E4-847C-F7DF1D19D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006BFE-F859-A4C5-AAEC-026C6D854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2331"/>
            <a:ext cx="12192000" cy="493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523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19E691-B85D-43D4-9F75-F97141E0A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A39830-58DB-DCC0-39A8-3A106FEF2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20724"/>
            <a:ext cx="10905066" cy="4416550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23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C915D4-B13C-029C-CD42-462FC25E6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18727F-8EBA-C04B-677B-718B030D0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38936"/>
            <a:ext cx="10905066" cy="4580126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227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3BDCDB-F220-C338-E204-4BBFE910A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4245FC-230D-1F27-B0EB-CF0FE464C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11673"/>
            <a:ext cx="10905066" cy="4634652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47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AFAFA5-7895-32A1-A675-21C017F6C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38936"/>
            <a:ext cx="10905066" cy="4580126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431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A6713-C15F-9BE1-7AC1-AFD233704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349BAF-9357-B1D7-3864-B5C93E306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0588"/>
            <a:ext cx="12192000" cy="513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908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7C430C-8E04-0B88-00B1-AD1FF2FAA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DB6F16-7147-3DF5-C0C5-5FD3D51E7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98042"/>
            <a:ext cx="10905066" cy="4661914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668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359074-B8D3-A33F-E227-5795234FC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21DBE7-3B24-1C91-837C-A5C500556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11673"/>
            <a:ext cx="10905066" cy="4634652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3404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1A9678-2386-EF14-98A2-B674C5FEA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547AA0-94E1-5657-F386-196072934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70779"/>
            <a:ext cx="10905066" cy="4716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122772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B51E98-AD21-9C54-1B6E-76A77BCE6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2AE10F-19A4-189F-52E1-6E2D17B86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25304"/>
            <a:ext cx="10905066" cy="460739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29771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716DF2-BB6E-C523-A8FC-46F71CC09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11797A-FBA0-7867-AA6C-085589FA8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34466"/>
            <a:ext cx="10905066" cy="498906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3375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E9B375-611C-918A-D45D-B6B63AE0B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FA8186-A9E6-2107-4D2E-CF0F92C63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4247"/>
            <a:ext cx="12192000" cy="484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99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9CD309-90D0-939D-BDDC-332BF0DE4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6DCE6B-09E5-CF24-26E9-8830E9E02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38936"/>
            <a:ext cx="10905066" cy="458012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8318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38D15-9D54-F42A-73ED-B60AFAAA8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Fuzzy C-means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D4A6A-E401-4955-CB32-A50E1DB59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83838"/>
                </a:solidFill>
                <a:effectLst/>
                <a:latin typeface="Inter"/>
              </a:rPr>
              <a:t>Fuzzy C Means is a soft clustering technique in which every data point is assigned a cluster along with the probability of it being in the cluster.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944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08322-5547-CAD1-D288-227EA0543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Fuzzy C-means Clustering Steps: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90DE4D-A09B-9BDA-D4C2-114D4A3D3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5204" y="2354239"/>
            <a:ext cx="9181591" cy="394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499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866BB2-A8FB-D5C0-0EF0-9F8A71CFB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CDF96E-2C6D-5F49-7650-396569F09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47986"/>
            <a:ext cx="10905066" cy="4362026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897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7F2E64-5448-F0D1-D9A0-952EB5304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FCBFF1-D07A-5091-6C82-D49C9FF45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52567"/>
            <a:ext cx="10905066" cy="4552864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44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2F181D-60D0-863E-8013-0CDA5FC02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21B40D-57C4-0169-AC8C-86FD2B5D1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79830"/>
            <a:ext cx="10905066" cy="4498338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81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E446A-EE18-88D1-AE1A-676150E0B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1524EB-DBB1-AEC9-6559-6DF61CC17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2486"/>
            <a:ext cx="12192000" cy="471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488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43</Words>
  <Application>Microsoft Office PowerPoint</Application>
  <PresentationFormat>Widescreen</PresentationFormat>
  <Paragraphs>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Inter</vt:lpstr>
      <vt:lpstr>Office Theme</vt:lpstr>
      <vt:lpstr>Fuzzy C-means Clustering</vt:lpstr>
      <vt:lpstr>PowerPoint Presentation</vt:lpstr>
      <vt:lpstr>PowerPoint Presentation</vt:lpstr>
      <vt:lpstr>Fuzzy C-means</vt:lpstr>
      <vt:lpstr>Fuzzy C-means Clustering Steps: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Sajid Hussain</dc:creator>
  <cp:lastModifiedBy>Syed Sajid Hussain</cp:lastModifiedBy>
  <cp:revision>3</cp:revision>
  <dcterms:created xsi:type="dcterms:W3CDTF">2025-04-03T04:05:58Z</dcterms:created>
  <dcterms:modified xsi:type="dcterms:W3CDTF">2025-04-07T06:42:58Z</dcterms:modified>
</cp:coreProperties>
</file>

<file path=docProps/thumbnail.jpeg>
</file>